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3"/>
  </p:normalViewPr>
  <p:slideViewPr>
    <p:cSldViewPr snapToGrid="0" snapToObjects="1">
      <p:cViewPr>
        <p:scale>
          <a:sx n="55" d="100"/>
          <a:sy n="55" d="100"/>
        </p:scale>
        <p:origin x="2760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5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4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2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9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8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28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2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A1E52-0336-EE4D-9FB2-EE9C310EAD6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B56E4-B5D5-1F4E-97E9-57633C7FA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94" y="158239"/>
            <a:ext cx="3899779" cy="2571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7" y="3003389"/>
            <a:ext cx="4968876" cy="3609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78" y="3305909"/>
            <a:ext cx="5381613" cy="3306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4" y="158239"/>
            <a:ext cx="3297900" cy="242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53" y="158239"/>
            <a:ext cx="4204474" cy="257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2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1</cp:revision>
  <dcterms:created xsi:type="dcterms:W3CDTF">2019-07-15T08:28:29Z</dcterms:created>
  <dcterms:modified xsi:type="dcterms:W3CDTF">2019-07-15T08:32:40Z</dcterms:modified>
</cp:coreProperties>
</file>